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9"/>
  </p:notesMasterIdLst>
  <p:sldIdLst>
    <p:sldId id="256" r:id="rId2"/>
    <p:sldId id="259" r:id="rId3"/>
    <p:sldId id="395" r:id="rId4"/>
    <p:sldId id="456" r:id="rId5"/>
    <p:sldId id="290" r:id="rId6"/>
    <p:sldId id="492" r:id="rId7"/>
    <p:sldId id="493" r:id="rId8"/>
    <p:sldId id="496" r:id="rId9"/>
    <p:sldId id="501" r:id="rId10"/>
    <p:sldId id="502" r:id="rId11"/>
    <p:sldId id="504" r:id="rId12"/>
    <p:sldId id="523" r:id="rId13"/>
    <p:sldId id="524" r:id="rId14"/>
    <p:sldId id="525" r:id="rId15"/>
    <p:sldId id="526" r:id="rId16"/>
    <p:sldId id="527" r:id="rId17"/>
    <p:sldId id="528" r:id="rId18"/>
    <p:sldId id="529" r:id="rId19"/>
    <p:sldId id="530" r:id="rId20"/>
    <p:sldId id="531" r:id="rId21"/>
    <p:sldId id="532" r:id="rId22"/>
    <p:sldId id="533" r:id="rId23"/>
    <p:sldId id="534" r:id="rId24"/>
    <p:sldId id="535" r:id="rId25"/>
    <p:sldId id="506" r:id="rId26"/>
    <p:sldId id="505" r:id="rId27"/>
    <p:sldId id="507" r:id="rId28"/>
    <p:sldId id="508" r:id="rId29"/>
    <p:sldId id="509" r:id="rId30"/>
    <p:sldId id="510" r:id="rId31"/>
    <p:sldId id="511" r:id="rId32"/>
    <p:sldId id="512" r:id="rId33"/>
    <p:sldId id="513" r:id="rId34"/>
    <p:sldId id="514" r:id="rId35"/>
    <p:sldId id="517" r:id="rId36"/>
    <p:sldId id="515" r:id="rId37"/>
    <p:sldId id="516" r:id="rId38"/>
  </p:sldIdLst>
  <p:sldSz cx="9144000" cy="5143500" type="screen16x9"/>
  <p:notesSz cx="6858000" cy="9144000"/>
  <p:embeddedFontLst>
    <p:embeddedFont>
      <p:font typeface="Roboto Condensed Light" panose="020B0604020202020204" charset="0"/>
      <p:regular r:id="rId40"/>
      <p:bold r:id="rId41"/>
      <p:italic r:id="rId42"/>
      <p:boldItalic r:id="rId43"/>
    </p:embeddedFont>
    <p:embeddedFont>
      <p:font typeface="Arvo" panose="020B0604020202020204" charset="0"/>
      <p:regular r:id="rId44"/>
      <p:bold r:id="rId45"/>
      <p:italic r:id="rId46"/>
      <p:boldItalic r:id="rId47"/>
    </p:embeddedFont>
    <p:embeddedFont>
      <p:font typeface="Roboto Condensed" panose="020B0604020202020204" charset="0"/>
      <p:regular r:id="rId48"/>
      <p:bold r:id="rId49"/>
      <p:italic r:id="rId50"/>
      <p:boldItalic r:id="rId5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51" autoAdjust="0"/>
    <p:restoredTop sz="94660"/>
  </p:normalViewPr>
  <p:slideViewPr>
    <p:cSldViewPr snapToGrid="0">
      <p:cViewPr>
        <p:scale>
          <a:sx n="75" d="100"/>
          <a:sy n="75" d="100"/>
        </p:scale>
        <p:origin x="2784" y="1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3.fntdata"/><Relationship Id="rId47" Type="http://schemas.openxmlformats.org/officeDocument/2006/relationships/font" Target="fonts/font8.fntdata"/><Relationship Id="rId50" Type="http://schemas.openxmlformats.org/officeDocument/2006/relationships/font" Target="fonts/font11.fntdata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1.fntdata"/><Relationship Id="rId45" Type="http://schemas.openxmlformats.org/officeDocument/2006/relationships/font" Target="fonts/font6.fntdata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5.fntdata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4.fntdata"/><Relationship Id="rId48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font" Target="fonts/font1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font" Target="fonts/font2.fntdata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0.fntdata"/></Relationships>
</file>

<file path=ppt/media/image1.gif>
</file>

<file path=ppt/media/image10.jpeg>
</file>

<file path=ppt/media/image11.png>
</file>

<file path=ppt/media/image12.jpeg>
</file>

<file path=ppt/media/image13.jpeg>
</file>

<file path=ppt/media/image14.png>
</file>

<file path=ppt/media/image15.jpeg>
</file>

<file path=ppt/media/image16.gif>
</file>

<file path=ppt/media/image17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FCDD6BAC-CCD5-4E98-95CD-357AD7155BD4}" type="slidenum">
              <a:rPr lang="en-US" smtClean="0"/>
              <a:t>‹Nº›</a:t>
            </a:fld>
            <a:endParaRPr lang="en-US"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3" y="4472724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1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8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505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 smtClean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  <a:endParaRPr lang="en-US" sz="900" kern="1200" dirty="0">
              <a:solidFill>
                <a:schemeClr val="bg1"/>
              </a:solidFill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9" r:id="rId4"/>
    <p:sldLayoutId id="2147483660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Inteligencia Artificial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Formulación de metas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Imaginen un agente que esta en Guadalajara y quiere pasar un buen rato:</a:t>
            </a:r>
          </a:p>
          <a:p>
            <a:pPr lvl="1"/>
            <a:r>
              <a:rPr lang="es-MX" sz="2000" dirty="0" smtClean="0"/>
              <a:t>Su </a:t>
            </a:r>
            <a:r>
              <a:rPr lang="es-MX" sz="2000" b="1" dirty="0" smtClean="0"/>
              <a:t>métrica de desempeño</a:t>
            </a:r>
            <a:r>
              <a:rPr lang="es-MX" sz="2000" dirty="0" smtClean="0"/>
              <a:t> esta basada en muchas cosas</a:t>
            </a:r>
          </a:p>
          <a:p>
            <a:pPr lvl="2"/>
            <a:r>
              <a:rPr lang="es-MX" sz="2000" dirty="0" smtClean="0"/>
              <a:t>Tomar tequila, ver atracciones, evitar crudas.</a:t>
            </a:r>
          </a:p>
          <a:p>
            <a:pPr lvl="1"/>
            <a:r>
              <a:rPr lang="es-MX" sz="2000" dirty="0" smtClean="0"/>
              <a:t>Las decisiones son complejas e involucran conocimiento importante acerca del ambiente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8480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1026" name="Picture 2" descr="Image result for dr strange one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444" y="1599746"/>
            <a:ext cx="68580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329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Estado</a:t>
            </a:r>
            <a:endParaRPr lang="es-MX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89448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Definición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 estado se le llama a las condiciones del ambiente en un instante dado.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81695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Definición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Cuantos estados puede haber?</a:t>
            </a:r>
          </a:p>
          <a:p>
            <a:pPr lvl="1"/>
            <a:r>
              <a:rPr lang="es-MX" dirty="0" smtClean="0"/>
              <a:t>Contables</a:t>
            </a:r>
          </a:p>
          <a:p>
            <a:pPr lvl="1"/>
            <a:r>
              <a:rPr lang="es-MX" dirty="0" smtClean="0"/>
              <a:t>Incontables</a:t>
            </a:r>
          </a:p>
          <a:p>
            <a:pPr lvl="1"/>
            <a:r>
              <a:rPr lang="es-MX" dirty="0" smtClean="0"/>
              <a:t>Infinitos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95329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Estados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¿Por qué es importante definir un estado?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09054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El estado nos va a definir si estamos resolviendo el problema adecuadamente</a:t>
            </a:r>
          </a:p>
          <a:p>
            <a:r>
              <a:rPr lang="es-MX" dirty="0" smtClean="0"/>
              <a:t>El estado nos va a decir las condiciones actuales del ambiente</a:t>
            </a:r>
          </a:p>
          <a:p>
            <a:r>
              <a:rPr lang="es-MX" dirty="0" smtClean="0"/>
              <a:t>El estado nos puede informar acerca de las decisiones que debemos de tomar.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23608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pic>
        <p:nvPicPr>
          <p:cNvPr id="1026" name="Picture 2" descr="Image result for rainy 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838" y="1587137"/>
            <a:ext cx="45720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arcador de texto 2"/>
          <p:cNvSpPr>
            <a:spLocks noGrp="1"/>
          </p:cNvSpPr>
          <p:nvPr>
            <p:ph type="body" idx="1"/>
          </p:nvPr>
        </p:nvSpPr>
        <p:spPr>
          <a:xfrm>
            <a:off x="5747656" y="1587137"/>
            <a:ext cx="2172401" cy="2717074"/>
          </a:xfrm>
        </p:spPr>
        <p:txBody>
          <a:bodyPr/>
          <a:lstStyle/>
          <a:p>
            <a:r>
              <a:rPr lang="es-MX" sz="1200" dirty="0" smtClean="0"/>
              <a:t>Si esta lloviendo:</a:t>
            </a:r>
          </a:p>
          <a:p>
            <a:pPr lvl="1"/>
            <a:r>
              <a:rPr lang="es-MX" sz="1200" dirty="0" smtClean="0"/>
              <a:t>Como se visten</a:t>
            </a:r>
          </a:p>
          <a:p>
            <a:pPr lvl="1"/>
            <a:r>
              <a:rPr lang="es-MX" sz="1200" dirty="0" smtClean="0"/>
              <a:t>Salen?</a:t>
            </a:r>
          </a:p>
          <a:p>
            <a:pPr lvl="1"/>
            <a:r>
              <a:rPr lang="es-MX" sz="1200" dirty="0" smtClean="0"/>
              <a:t>Se quedan?</a:t>
            </a:r>
            <a:endParaRPr lang="es-MX" sz="1200" dirty="0"/>
          </a:p>
        </p:txBody>
      </p:sp>
    </p:spTree>
    <p:extLst>
      <p:ext uri="{BB962C8B-B14F-4D97-AF65-F5344CB8AC3E}">
        <p14:creationId xmlns:p14="http://schemas.microsoft.com/office/powerpoint/2010/main" val="30383347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pic>
        <p:nvPicPr>
          <p:cNvPr id="5" name="Picture 2" descr="Image result for rainy 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666" y="1456508"/>
            <a:ext cx="2515779" cy="1572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 result for ex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666" y="3178301"/>
            <a:ext cx="2545726" cy="1327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5747656" y="1587137"/>
            <a:ext cx="2172401" cy="2717074"/>
          </a:xfrm>
        </p:spPr>
        <p:txBody>
          <a:bodyPr/>
          <a:lstStyle/>
          <a:p>
            <a:r>
              <a:rPr lang="es-MX" sz="1200" dirty="0" smtClean="0"/>
              <a:t>Si esta lloviendo Y tienen examen:</a:t>
            </a:r>
          </a:p>
          <a:p>
            <a:pPr lvl="1"/>
            <a:r>
              <a:rPr lang="es-MX" sz="1200" dirty="0" smtClean="0"/>
              <a:t>Como se visten</a:t>
            </a:r>
          </a:p>
          <a:p>
            <a:pPr lvl="1"/>
            <a:r>
              <a:rPr lang="es-MX" sz="1200" dirty="0" smtClean="0"/>
              <a:t>Salen?</a:t>
            </a:r>
          </a:p>
          <a:p>
            <a:pPr lvl="1"/>
            <a:r>
              <a:rPr lang="es-MX" sz="1200" dirty="0" smtClean="0"/>
              <a:t>Se quedan?</a:t>
            </a:r>
            <a:endParaRPr lang="es-MX" sz="1200" dirty="0"/>
          </a:p>
        </p:txBody>
      </p:sp>
    </p:spTree>
    <p:extLst>
      <p:ext uri="{BB962C8B-B14F-4D97-AF65-F5344CB8AC3E}">
        <p14:creationId xmlns:p14="http://schemas.microsoft.com/office/powerpoint/2010/main" val="39071893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3074" name="Picture 2" descr="Image result for america aguilas estad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00" y="1587092"/>
            <a:ext cx="4533612" cy="2833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arcador de texto 2"/>
          <p:cNvSpPr>
            <a:spLocks noGrp="1"/>
          </p:cNvSpPr>
          <p:nvPr>
            <p:ph type="body" idx="1"/>
          </p:nvPr>
        </p:nvSpPr>
        <p:spPr>
          <a:xfrm>
            <a:off x="5747656" y="1587137"/>
            <a:ext cx="2172401" cy="2717074"/>
          </a:xfrm>
        </p:spPr>
        <p:txBody>
          <a:bodyPr/>
          <a:lstStyle/>
          <a:p>
            <a:r>
              <a:rPr lang="es-MX" sz="1200" dirty="0" smtClean="0"/>
              <a:t>Si juegan las poderosas y tienes boletos:</a:t>
            </a:r>
          </a:p>
          <a:p>
            <a:pPr lvl="1"/>
            <a:r>
              <a:rPr lang="es-MX" sz="1200" dirty="0" smtClean="0"/>
              <a:t>Como se visten</a:t>
            </a:r>
          </a:p>
          <a:p>
            <a:pPr lvl="1"/>
            <a:r>
              <a:rPr lang="es-MX" sz="1200" dirty="0" smtClean="0"/>
              <a:t>Salen?</a:t>
            </a:r>
          </a:p>
          <a:p>
            <a:pPr lvl="1"/>
            <a:r>
              <a:rPr lang="es-MX" sz="1200" dirty="0" smtClean="0"/>
              <a:t>Se quedan?</a:t>
            </a:r>
            <a:endParaRPr lang="es-MX" sz="1200" dirty="0"/>
          </a:p>
        </p:txBody>
      </p:sp>
    </p:spTree>
    <p:extLst>
      <p:ext uri="{BB962C8B-B14F-4D97-AF65-F5344CB8AC3E}">
        <p14:creationId xmlns:p14="http://schemas.microsoft.com/office/powerpoint/2010/main" val="1690179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Noticias del Día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pic>
        <p:nvPicPr>
          <p:cNvPr id="3074" name="Picture 2" descr="Image result for america aguilas estad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4100" y="1587092"/>
            <a:ext cx="2451100" cy="153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Marcador de texto 2"/>
          <p:cNvSpPr>
            <a:spLocks noGrp="1"/>
          </p:cNvSpPr>
          <p:nvPr>
            <p:ph type="body" idx="1"/>
          </p:nvPr>
        </p:nvSpPr>
        <p:spPr>
          <a:xfrm>
            <a:off x="5747656" y="1587137"/>
            <a:ext cx="2172401" cy="2717074"/>
          </a:xfrm>
        </p:spPr>
        <p:txBody>
          <a:bodyPr/>
          <a:lstStyle/>
          <a:p>
            <a:r>
              <a:rPr lang="es-MX" sz="1200" dirty="0" smtClean="0"/>
              <a:t>Si juegan las poderosas y tienes boletos y hay coronavirus:</a:t>
            </a:r>
          </a:p>
          <a:p>
            <a:pPr lvl="1"/>
            <a:r>
              <a:rPr lang="es-MX" sz="1200" dirty="0" smtClean="0"/>
              <a:t>Como se visten</a:t>
            </a:r>
          </a:p>
          <a:p>
            <a:pPr lvl="1"/>
            <a:r>
              <a:rPr lang="es-MX" sz="1200" dirty="0" smtClean="0"/>
              <a:t>Salen?</a:t>
            </a:r>
          </a:p>
          <a:p>
            <a:pPr lvl="1"/>
            <a:r>
              <a:rPr lang="es-MX" sz="1200" dirty="0" smtClean="0"/>
              <a:t>Se quedan?</a:t>
            </a:r>
            <a:endParaRPr lang="es-MX" sz="1200" dirty="0"/>
          </a:p>
        </p:txBody>
      </p:sp>
      <p:pic>
        <p:nvPicPr>
          <p:cNvPr id="4098" name="Picture 2" descr="Image result for coronaviru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8555" y="2577198"/>
            <a:ext cx="2590520" cy="1727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084858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Que decidió sus respuestas?</a:t>
            </a:r>
          </a:p>
          <a:p>
            <a:r>
              <a:rPr lang="es-MX" dirty="0" smtClean="0"/>
              <a:t>Que las cambia?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376145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Mapa de Estados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770" y="1524000"/>
            <a:ext cx="3689442" cy="2687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8723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Matriz de </a:t>
            </a:r>
            <a:r>
              <a:rPr lang="es-MX" dirty="0" smtClean="0"/>
              <a:t>adyacencia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graphicFrame>
        <p:nvGraphicFramePr>
          <p:cNvPr id="5" name="Tabla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455327"/>
              </p:ext>
            </p:extLst>
          </p:nvPr>
        </p:nvGraphicFramePr>
        <p:xfrm>
          <a:off x="1079500" y="1530350"/>
          <a:ext cx="6095999" cy="2595880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870857">
                  <a:extLst>
                    <a:ext uri="{9D8B030D-6E8A-4147-A177-3AD203B41FA5}">
                      <a16:colId xmlns:a16="http://schemas.microsoft.com/office/drawing/2014/main" val="143650797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822311387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18664962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614748413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132167112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395886965"/>
                    </a:ext>
                  </a:extLst>
                </a:gridCol>
                <a:gridCol w="870857">
                  <a:extLst>
                    <a:ext uri="{9D8B030D-6E8A-4147-A177-3AD203B41FA5}">
                      <a16:colId xmlns:a16="http://schemas.microsoft.com/office/drawing/2014/main" val="229300329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CDMX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Morelos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err="1" smtClean="0"/>
                        <a:t>EdoMex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Tlaxcala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Puebla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Hidalgo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45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smtClean="0"/>
                        <a:t>CDMX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1810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smtClean="0"/>
                        <a:t>Morelos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33127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err="1" smtClean="0"/>
                        <a:t>EdoMex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4790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smtClean="0"/>
                        <a:t>Tlaxcala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42223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smtClean="0"/>
                        <a:t>Puebla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5814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 smtClean="0"/>
                        <a:t>Hidalgo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1</a:t>
                      </a:r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smtClean="0"/>
                        <a:t>0</a:t>
                      </a:r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74377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99930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Esta matriz no nos dice nada acerca de los costos de traslado</a:t>
            </a:r>
          </a:p>
          <a:p>
            <a:r>
              <a:rPr lang="es-MX" dirty="0" smtClean="0"/>
              <a:t>O acerca de el presente estado en cada uno de los estados.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35958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err="1" smtClean="0"/>
              <a:t>Busquedas</a:t>
            </a:r>
            <a:endParaRPr lang="es-MX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19898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Formulación del problema	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Consiste en decidir que acciones el agente es capaz de realizar para solucionar el problema.</a:t>
            </a:r>
          </a:p>
          <a:p>
            <a:pPr lvl="1"/>
            <a:r>
              <a:rPr lang="es-MX" dirty="0" smtClean="0"/>
              <a:t>Las acciones pueden consistir en múltiples “mini” acciones.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885807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Agente viajero	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Imaginemos un agente que quiere llegar de CDMX a Pinotepa Nacional.</a:t>
            </a:r>
          </a:p>
          <a:p>
            <a:pPr lvl="1"/>
            <a:r>
              <a:rPr lang="es-MX" dirty="0" smtClean="0"/>
              <a:t>Que dicen los letreros en la ciudad de México?</a:t>
            </a:r>
          </a:p>
          <a:p>
            <a:pPr lvl="2"/>
            <a:r>
              <a:rPr lang="es-MX" dirty="0" smtClean="0"/>
              <a:t>Alguno dirá el destino exacto.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87007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Sin suficiente información, el agente no puede llegar a su meta a menos que cuente con mas información:</a:t>
            </a:r>
          </a:p>
          <a:p>
            <a:pPr lvl="1"/>
            <a:r>
              <a:rPr lang="es-MX" dirty="0" smtClean="0"/>
              <a:t>Un mapa</a:t>
            </a:r>
          </a:p>
          <a:p>
            <a:pPr lvl="1"/>
            <a:r>
              <a:rPr lang="es-MX" dirty="0" smtClean="0"/>
              <a:t>Un navegador (un mapa)</a:t>
            </a:r>
          </a:p>
          <a:p>
            <a:pPr lvl="1"/>
            <a:r>
              <a:rPr lang="es-MX" dirty="0" smtClean="0"/>
              <a:t>Indicaciones.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29865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Si tenemos un mapa:</a:t>
            </a:r>
          </a:p>
          <a:p>
            <a:pPr lvl="1"/>
            <a:r>
              <a:rPr lang="es-MX" dirty="0" smtClean="0"/>
              <a:t>Conocemos la meta</a:t>
            </a:r>
          </a:p>
          <a:p>
            <a:pPr lvl="1"/>
            <a:r>
              <a:rPr lang="es-MX" dirty="0" smtClean="0"/>
              <a:t>Podemos planear las acciones necesarias para llegar a esa meta.</a:t>
            </a:r>
          </a:p>
          <a:p>
            <a:pPr lvl="1"/>
            <a:r>
              <a:rPr lang="es-MX" dirty="0" smtClean="0"/>
              <a:t>Tenemos que seguir una secuencia de acciones.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06276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181" y="653143"/>
            <a:ext cx="2925558" cy="380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58451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Ejemplos de secuencias de acciones.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03606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  <p:pic>
        <p:nvPicPr>
          <p:cNvPr id="1026" name="Picture 2" descr="Image result for football fiel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523" y="1487255"/>
            <a:ext cx="4429306" cy="2954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372394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Busqueda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 hecho de encontrar esa secuencia de acciones óptima se le denomina </a:t>
            </a:r>
            <a:r>
              <a:rPr lang="es-MX" b="1" dirty="0" err="1" smtClean="0"/>
              <a:t>busqueda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15811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 algoritmo de búsqueda toma un problema como entrada, y el resultado son una secuencia de acciones.</a:t>
            </a:r>
          </a:p>
          <a:p>
            <a:r>
              <a:rPr lang="es-MX" dirty="0" smtClean="0"/>
              <a:t>Cuando tenemos la secuencia de acciones, pasamos a la fase de ejecución.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66776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Fases del </a:t>
            </a:r>
            <a:r>
              <a:rPr lang="es-MX" dirty="0" err="1" smtClean="0"/>
              <a:t>probelma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Estado inicial.</a:t>
            </a:r>
          </a:p>
          <a:p>
            <a:r>
              <a:rPr lang="es-MX" dirty="0" smtClean="0"/>
              <a:t>Acciones disponibles a partir de un estado inicial.</a:t>
            </a:r>
          </a:p>
          <a:p>
            <a:r>
              <a:rPr lang="es-MX" dirty="0" smtClean="0"/>
              <a:t>Modelo de transición, que hace la acción. </a:t>
            </a:r>
          </a:p>
          <a:p>
            <a:r>
              <a:rPr lang="es-MX" dirty="0" smtClean="0"/>
              <a:t>Revisión de estado meta</a:t>
            </a:r>
          </a:p>
          <a:p>
            <a:r>
              <a:rPr lang="es-MX" dirty="0" smtClean="0"/>
              <a:t>Costo del camino, cuanto me cuesta esa secuencia de acciones.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5631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Abstracción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Quitar detalles no necesarios para la resolución del problema.</a:t>
            </a:r>
          </a:p>
          <a:p>
            <a:pPr lvl="1"/>
            <a:r>
              <a:rPr lang="es-MX" dirty="0" smtClean="0"/>
              <a:t>Clima, señales, </a:t>
            </a:r>
            <a:r>
              <a:rPr lang="es-MX" dirty="0" err="1" smtClean="0"/>
              <a:t>etc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6574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  <p:pic>
        <p:nvPicPr>
          <p:cNvPr id="2050" name="Picture 2" descr="Image result for weighted graph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0925" y="1704384"/>
            <a:ext cx="4324350" cy="24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50043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37</a:t>
            </a:fld>
            <a:endParaRPr lang="es-MX"/>
          </a:p>
        </p:txBody>
      </p:sp>
      <p:pic>
        <p:nvPicPr>
          <p:cNvPr id="3074" name="Picture 2" descr="Image result for weighted graph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783" y="1665743"/>
            <a:ext cx="4168321" cy="262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2566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Cuál es el agente?</a:t>
            </a:r>
          </a:p>
          <a:p>
            <a:pPr lvl="1"/>
            <a:r>
              <a:rPr lang="es-MX" dirty="0" smtClean="0"/>
              <a:t>Cuál es su ambiente?</a:t>
            </a:r>
          </a:p>
          <a:p>
            <a:pPr lvl="1"/>
            <a:r>
              <a:rPr lang="es-MX" dirty="0" smtClean="0"/>
              <a:t>Cuales son sus actuadores?</a:t>
            </a:r>
          </a:p>
          <a:p>
            <a:pPr lvl="1"/>
            <a:r>
              <a:rPr lang="es-MX" dirty="0" smtClean="0"/>
              <a:t>Cuales son sus sensores?</a:t>
            </a:r>
          </a:p>
          <a:p>
            <a:r>
              <a:rPr lang="es-MX" dirty="0" smtClean="0"/>
              <a:t>Que tipo de agente es?</a:t>
            </a:r>
          </a:p>
          <a:p>
            <a:r>
              <a:rPr lang="es-MX" dirty="0" smtClean="0"/>
              <a:t>Si tuvieran que programarlo ahora, como lo harían?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CDD6BAC-CCD5-4E98-95CD-357AD7155B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27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vimos la clase pasada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Agentes Racionales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Agentes que aprenden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Son agentes que tienen la habilidad de aprender.</a:t>
            </a:r>
          </a:p>
          <a:p>
            <a:r>
              <a:rPr lang="es-MX" dirty="0" smtClean="0"/>
              <a:t>Hasta ahora todos los agentes estaban pre programados.</a:t>
            </a:r>
          </a:p>
          <a:p>
            <a:r>
              <a:rPr lang="es-MX" dirty="0" smtClean="0"/>
              <a:t>Son los mas comunes en la IA moderna.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43159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659" y="1443444"/>
            <a:ext cx="6182015" cy="3067257"/>
          </a:xfrm>
          <a:prstGeom prst="rect">
            <a:avLst/>
          </a:prstGeom>
        </p:spPr>
      </p:pic>
      <p:sp>
        <p:nvSpPr>
          <p:cNvPr id="6" name="Elipse 5"/>
          <p:cNvSpPr/>
          <p:nvPr/>
        </p:nvSpPr>
        <p:spPr>
          <a:xfrm>
            <a:off x="4362994" y="2815046"/>
            <a:ext cx="1084217" cy="607423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9790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109" y="1792445"/>
            <a:ext cx="6200366" cy="226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5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Resolviendo con búsqueda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Agentes basados en resolución de problemas (</a:t>
            </a:r>
            <a:r>
              <a:rPr lang="es-MX" dirty="0" err="1" smtClean="0"/>
              <a:t>problem-solving</a:t>
            </a:r>
            <a:r>
              <a:rPr lang="es-MX" dirty="0" smtClean="0"/>
              <a:t> </a:t>
            </a:r>
            <a:r>
              <a:rPr lang="es-MX" dirty="0" err="1" smtClean="0"/>
              <a:t>agents</a:t>
            </a:r>
            <a:r>
              <a:rPr lang="es-MX" dirty="0" smtClean="0"/>
              <a:t>)</a:t>
            </a:r>
          </a:p>
          <a:p>
            <a:pPr lvl="1"/>
            <a:r>
              <a:rPr lang="es-MX" dirty="0" smtClean="0"/>
              <a:t>Atómicos</a:t>
            </a:r>
          </a:p>
          <a:p>
            <a:pPr lvl="1"/>
            <a:r>
              <a:rPr lang="es-MX" dirty="0" smtClean="0"/>
              <a:t>Lo principal es determinar una meta clara.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2579944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7923</TotalTime>
  <Words>643</Words>
  <Application>Microsoft Office PowerPoint</Application>
  <PresentationFormat>Presentación en pantalla (16:9)</PresentationFormat>
  <Paragraphs>176</Paragraphs>
  <Slides>37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37</vt:i4>
      </vt:variant>
    </vt:vector>
  </HeadingPairs>
  <TitlesOfParts>
    <vt:vector size="42" baseType="lpstr">
      <vt:lpstr>Arial</vt:lpstr>
      <vt:lpstr>Roboto Condensed Light</vt:lpstr>
      <vt:lpstr>Arvo</vt:lpstr>
      <vt:lpstr>Roboto Condensed</vt:lpstr>
      <vt:lpstr>Salerio template</vt:lpstr>
      <vt:lpstr>Inteligencia Artificial</vt:lpstr>
      <vt:lpstr>Noticias del Día</vt:lpstr>
      <vt:lpstr>Presentación de PowerPoint</vt:lpstr>
      <vt:lpstr>Presentación de PowerPoint</vt:lpstr>
      <vt:lpstr>Que vimos la clase pasada</vt:lpstr>
      <vt:lpstr>Agentes que aprenden</vt:lpstr>
      <vt:lpstr>Presentación de PowerPoint</vt:lpstr>
      <vt:lpstr>Presentación de PowerPoint</vt:lpstr>
      <vt:lpstr>Resolviendo con búsqueda</vt:lpstr>
      <vt:lpstr>Formulación de metas</vt:lpstr>
      <vt:lpstr>Presentación de PowerPoint</vt:lpstr>
      <vt:lpstr>Estado</vt:lpstr>
      <vt:lpstr>Definición</vt:lpstr>
      <vt:lpstr>Definición</vt:lpstr>
      <vt:lpstr>Estados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Mapa de Estados</vt:lpstr>
      <vt:lpstr>Matriz de adyacencia</vt:lpstr>
      <vt:lpstr>Presentación de PowerPoint</vt:lpstr>
      <vt:lpstr>Busquedas</vt:lpstr>
      <vt:lpstr>Formulación del problema </vt:lpstr>
      <vt:lpstr>Agente viajero </vt:lpstr>
      <vt:lpstr>Presentación de PowerPoint</vt:lpstr>
      <vt:lpstr>Presentación de PowerPoint</vt:lpstr>
      <vt:lpstr>Presentación de PowerPoint</vt:lpstr>
      <vt:lpstr>Presentación de PowerPoint</vt:lpstr>
      <vt:lpstr>Busqueda</vt:lpstr>
      <vt:lpstr>Presentación de PowerPoint</vt:lpstr>
      <vt:lpstr>Fases del probelma</vt:lpstr>
      <vt:lpstr>Abstracción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66</cp:revision>
  <dcterms:modified xsi:type="dcterms:W3CDTF">2020-03-12T21:10:58Z</dcterms:modified>
</cp:coreProperties>
</file>